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6"/>
  </p:notesMasterIdLst>
  <p:handoutMasterIdLst>
    <p:handoutMasterId r:id="rId7"/>
  </p:handoutMasterIdLst>
  <p:sldIdLst>
    <p:sldId id="282" r:id="rId2"/>
    <p:sldId id="283" r:id="rId3"/>
    <p:sldId id="284" r:id="rId4"/>
    <p:sldId id="281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2AB"/>
    <a:srgbClr val="3584B9"/>
    <a:srgbClr val="317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6" autoAdjust="0"/>
    <p:restoredTop sz="94572" autoAdjust="0"/>
  </p:normalViewPr>
  <p:slideViewPr>
    <p:cSldViewPr>
      <p:cViewPr varScale="1">
        <p:scale>
          <a:sx n="99" d="100"/>
          <a:sy n="99" d="100"/>
        </p:scale>
        <p:origin x="208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58B75-2EDF-4319-9B35-87F420E40D51}" type="datetimeFigureOut">
              <a:rPr lang="es-ES" smtClean="0"/>
              <a:pPr/>
              <a:t>24/9/19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9DD82-E323-4E73-AC66-43D7568C0A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0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057033-6D08-49FA-80DB-55753DF6EBE7}" type="datetimeFigureOut">
              <a:rPr lang="es-ES"/>
              <a:pPr>
                <a:defRPr/>
              </a:pPr>
              <a:t>24/9/19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3A1080-F912-4DD9-97D1-AE67CC69C4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313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3A1080-F912-4DD9-97D1-AE67CC69C40E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240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07504" y="5625244"/>
            <a:ext cx="403257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kern="1200" dirty="0">
                <a:solidFill>
                  <a:srgbClr val="212120"/>
                </a:solidFill>
                <a:effectLst/>
                <a:latin typeface="+mj-lt"/>
                <a:ea typeface="Times New Roman"/>
                <a:cs typeface="Arial"/>
              </a:rPr>
              <a:t>GV-06-2017</a:t>
            </a:r>
            <a:br>
              <a:rPr lang="en-GB" sz="1400" kern="1400" dirty="0">
                <a:solidFill>
                  <a:srgbClr val="212120"/>
                </a:solidFill>
                <a:effectLst/>
                <a:latin typeface="+mj-lt"/>
                <a:ea typeface="Times New Roman"/>
                <a:cs typeface="Arial" charset="0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iModBatt and GHOST projects have received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funding from the European Union’s Horizon2020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Programme for research and innovation under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Grant Agreements No. 770054 &amp; 770019</a:t>
            </a:r>
            <a:endParaRPr lang="es-ES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Picture 2" descr="U:\GreenLion\2\flag_yellow_low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29" y="3969060"/>
            <a:ext cx="1254769" cy="85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2" t="25391" r="36094" b="65856"/>
          <a:stretch/>
        </p:blipFill>
        <p:spPr bwMode="auto">
          <a:xfrm>
            <a:off x="257402" y="2096852"/>
            <a:ext cx="2730422" cy="68298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8" t="19584" r="10310" b="16183"/>
          <a:stretch/>
        </p:blipFill>
        <p:spPr bwMode="auto">
          <a:xfrm>
            <a:off x="442601" y="2888940"/>
            <a:ext cx="2360025" cy="71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4"/>
          <p:cNvSpPr txBox="1">
            <a:spLocks noChangeArrowheads="1"/>
          </p:cNvSpPr>
          <p:nvPr userDrawn="1"/>
        </p:nvSpPr>
        <p:spPr bwMode="auto">
          <a:xfrm>
            <a:off x="5436096" y="6271575"/>
            <a:ext cx="360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200">
              <a:spcBef>
                <a:spcPct val="50000"/>
              </a:spcBef>
            </a:pPr>
            <a:r>
              <a:rPr lang="en-US" sz="1400" b="0" dirty="0">
                <a:latin typeface="+mj-lt"/>
              </a:rPr>
              <a:t>Hotel ARIMA, Paseo de Miramón, 162, 20014 San Sebastián, Spain, </a:t>
            </a:r>
            <a:r>
              <a:rPr lang="es-ES" sz="1400" b="0" dirty="0">
                <a:solidFill>
                  <a:schemeClr val="tx1"/>
                </a:solidFill>
                <a:latin typeface="+mj-lt"/>
              </a:rPr>
              <a:t>18th October 2019</a:t>
            </a:r>
          </a:p>
        </p:txBody>
      </p:sp>
      <p:sp>
        <p:nvSpPr>
          <p:cNvPr id="16" name="15 Rectángulo"/>
          <p:cNvSpPr/>
          <p:nvPr userDrawn="1"/>
        </p:nvSpPr>
        <p:spPr>
          <a:xfrm>
            <a:off x="293406" y="314072"/>
            <a:ext cx="85990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Workshop “Solutions to electromobility challenges”</a:t>
            </a:r>
            <a:br>
              <a:rPr lang="en-US" sz="2800" b="1" dirty="0">
                <a:latin typeface="+mj-lt"/>
              </a:rPr>
            </a:br>
            <a:r>
              <a:rPr lang="en-US" sz="1400" dirty="0">
                <a:latin typeface="+mj-lt"/>
              </a:rPr>
              <a:t>Hosted by CIDETEC Energy Storage with the support of CRF</a:t>
            </a:r>
            <a:endParaRPr lang="es-ES" sz="1400" dirty="0">
              <a:latin typeface="+mj-lt"/>
            </a:endParaRPr>
          </a:p>
        </p:txBody>
      </p:sp>
      <p:sp>
        <p:nvSpPr>
          <p:cNvPr id="23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F8BA8316-53B2-44BF-9E03-58BD7964C07F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425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 userDrawn="1"/>
        </p:nvSpPr>
        <p:spPr>
          <a:xfrm>
            <a:off x="0" y="6417332"/>
            <a:ext cx="9144000" cy="44066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Rectángulo"/>
          <p:cNvSpPr/>
          <p:nvPr userDrawn="1"/>
        </p:nvSpPr>
        <p:spPr>
          <a:xfrm>
            <a:off x="0" y="6548933"/>
            <a:ext cx="7452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57200">
              <a:spcBef>
                <a:spcPct val="50000"/>
              </a:spcBef>
            </a:pP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Workshop “Solutions to  electromobility challenges”,  18</a:t>
            </a:r>
            <a:r>
              <a:rPr lang="en-US" sz="1400" b="1" baseline="30000" dirty="0">
                <a:solidFill>
                  <a:schemeClr val="tx1"/>
                </a:solidFill>
                <a:latin typeface="Calibri" pitchFamily="34" charset="0"/>
              </a:rPr>
              <a:t>th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 October 2019,</a:t>
            </a:r>
            <a:r>
              <a:rPr lang="en-US" sz="1400" b="1" baseline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San Sebastian</a:t>
            </a:r>
            <a:r>
              <a:rPr lang="en-US" sz="1400" b="1" baseline="0" dirty="0">
                <a:solidFill>
                  <a:schemeClr val="tx1"/>
                </a:solidFill>
                <a:latin typeface="Calibri" pitchFamily="34" charset="0"/>
              </a:rPr>
              <a:t> (Spain)</a:t>
            </a:r>
            <a:endParaRPr lang="es-E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F8BA8316-53B2-44BF-9E03-58BD7964C07F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4"/>
          <p:cNvSpPr txBox="1">
            <a:spLocks/>
          </p:cNvSpPr>
          <p:nvPr userDrawn="1"/>
        </p:nvSpPr>
        <p:spPr>
          <a:xfrm>
            <a:off x="3949607" y="1418853"/>
            <a:ext cx="4280086" cy="136207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b="1" dirty="0">
                <a:solidFill>
                  <a:schemeClr val="tx1"/>
                </a:solidFill>
                <a:ea typeface="ＭＳ Ｐゴシック" pitchFamily="34" charset="-128"/>
              </a:rPr>
              <a:t>Thanks for your attention!</a:t>
            </a:r>
          </a:p>
        </p:txBody>
      </p:sp>
      <p:sp>
        <p:nvSpPr>
          <p:cNvPr id="45" name="Text Box 5"/>
          <p:cNvSpPr txBox="1">
            <a:spLocks noChangeArrowheads="1"/>
          </p:cNvSpPr>
          <p:nvPr userDrawn="1"/>
        </p:nvSpPr>
        <p:spPr bwMode="auto">
          <a:xfrm>
            <a:off x="107504" y="5625244"/>
            <a:ext cx="403257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kern="1200" dirty="0">
                <a:solidFill>
                  <a:srgbClr val="212120"/>
                </a:solidFill>
                <a:effectLst/>
                <a:latin typeface="+mj-lt"/>
                <a:ea typeface="Times New Roman"/>
                <a:cs typeface="Arial"/>
              </a:rPr>
              <a:t>GV-06-2017</a:t>
            </a:r>
            <a:br>
              <a:rPr lang="en-GB" sz="1400" kern="1400" dirty="0">
                <a:solidFill>
                  <a:srgbClr val="212120"/>
                </a:solidFill>
                <a:effectLst/>
                <a:latin typeface="+mj-lt"/>
                <a:ea typeface="Times New Roman"/>
                <a:cs typeface="Arial" charset="0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iModBatt and GHOST projects have received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funding from the European Union’s Horizon2020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Programme for research and innovation under</a:t>
            </a:r>
            <a:b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</a:br>
            <a:r>
              <a:rPr lang="en-GB" sz="1400" kern="1200" dirty="0">
                <a:solidFill>
                  <a:srgbClr val="212120"/>
                </a:solidFill>
                <a:latin typeface="+mj-lt"/>
                <a:ea typeface="Times New Roman"/>
                <a:cs typeface="Arial"/>
              </a:rPr>
              <a:t>Grant Agreements No. 770054 &amp; 770019</a:t>
            </a:r>
            <a:endParaRPr lang="es-ES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6" name="Picture 2" descr="U:\GreenLion\2\flag_yellow_low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29" y="3969060"/>
            <a:ext cx="1254769" cy="85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2" t="25391" r="36094" b="65856"/>
          <a:stretch/>
        </p:blipFill>
        <p:spPr bwMode="auto">
          <a:xfrm>
            <a:off x="257402" y="2096852"/>
            <a:ext cx="2730422" cy="68298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48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8" t="19584" r="10310" b="16183"/>
          <a:stretch/>
        </p:blipFill>
        <p:spPr bwMode="auto">
          <a:xfrm>
            <a:off x="442601" y="2888940"/>
            <a:ext cx="2360025" cy="71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03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27984" y="1595695"/>
            <a:ext cx="3888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+mj-lt"/>
              </a:rPr>
              <a:t>ADD YOUR TITLE AND REFERENCE</a:t>
            </a:r>
          </a:p>
          <a:p>
            <a:endParaRPr lang="en-US" sz="3000" b="1" dirty="0">
              <a:solidFill>
                <a:srgbClr val="FF0000"/>
              </a:solidFill>
              <a:latin typeface="+mj-lt"/>
            </a:endParaRPr>
          </a:p>
          <a:p>
            <a:endParaRPr lang="en-US" sz="3000" b="1" dirty="0">
              <a:solidFill>
                <a:srgbClr val="FF0000"/>
              </a:solidFill>
              <a:latin typeface="+mj-lt"/>
            </a:endParaRPr>
          </a:p>
          <a:p>
            <a:endParaRPr lang="en-US" sz="3000" b="1" dirty="0">
              <a:solidFill>
                <a:srgbClr val="FF0000"/>
              </a:solidFill>
              <a:latin typeface="+mj-lt"/>
            </a:endParaRPr>
          </a:p>
          <a:p>
            <a:endParaRPr lang="en-US" sz="3000" b="1" dirty="0">
              <a:solidFill>
                <a:srgbClr val="FF0000"/>
              </a:solidFill>
              <a:latin typeface="+mj-lt"/>
            </a:endParaRPr>
          </a:p>
          <a:p>
            <a:endParaRPr lang="en-US" sz="3000" b="1" dirty="0">
              <a:solidFill>
                <a:srgbClr val="FF0000"/>
              </a:solidFill>
              <a:latin typeface="+mj-lt"/>
            </a:endParaRPr>
          </a:p>
          <a:p>
            <a:endParaRPr lang="en-US" sz="3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6864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8BA8316-53B2-44BF-9E03-58BD7964C07F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022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8BA8316-53B2-44BF-9E03-58BD7964C07F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17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3505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2440</TotalTime>
  <Words>8</Words>
  <Application>Microsoft Macintosh PowerPoint</Application>
  <PresentationFormat>On-screen Show (4:3)</PresentationFormat>
  <Paragraphs>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iosucendoya@cidetec.es</dc:creator>
  <cp:lastModifiedBy>Ashleigh HRUZ</cp:lastModifiedBy>
  <cp:revision>167</cp:revision>
  <dcterms:created xsi:type="dcterms:W3CDTF">2012-01-30T14:56:12Z</dcterms:created>
  <dcterms:modified xsi:type="dcterms:W3CDTF">2019-09-24T11:49:45Z</dcterms:modified>
</cp:coreProperties>
</file>